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8" r:id="rId3"/>
    <p:sldMasterId id="2147483705" r:id="rId4"/>
    <p:sldMasterId id="2147483749" r:id="rId5"/>
  </p:sldMasterIdLst>
  <p:notesMasterIdLst>
    <p:notesMasterId r:id="rId25"/>
  </p:notesMasterIdLst>
  <p:sldIdLst>
    <p:sldId id="275" r:id="rId6"/>
    <p:sldId id="276" r:id="rId7"/>
    <p:sldId id="332" r:id="rId8"/>
    <p:sldId id="265" r:id="rId9"/>
    <p:sldId id="270" r:id="rId10"/>
    <p:sldId id="286" r:id="rId11"/>
    <p:sldId id="310" r:id="rId12"/>
    <p:sldId id="327" r:id="rId13"/>
    <p:sldId id="326" r:id="rId14"/>
    <p:sldId id="312" r:id="rId15"/>
    <p:sldId id="313" r:id="rId16"/>
    <p:sldId id="314" r:id="rId17"/>
    <p:sldId id="315" r:id="rId18"/>
    <p:sldId id="302" r:id="rId19"/>
    <p:sldId id="288" r:id="rId20"/>
    <p:sldId id="325" r:id="rId21"/>
    <p:sldId id="329" r:id="rId22"/>
    <p:sldId id="256" r:id="rId23"/>
    <p:sldId id="330" r:id="rId2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93" autoAdjust="0"/>
    <p:restoredTop sz="93503" autoAdjust="0"/>
  </p:normalViewPr>
  <p:slideViewPr>
    <p:cSldViewPr snapToGrid="0">
      <p:cViewPr varScale="1">
        <p:scale>
          <a:sx n="108" d="100"/>
          <a:sy n="108" d="100"/>
        </p:scale>
        <p:origin x="78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5161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8317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Rectangl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Rectangl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5D3BF3-D352-46FC-8343-31F56E6730EA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5932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7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12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13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3361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25.09.2019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итульный слайд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686800" cy="685800"/>
          </a:xfrm>
        </p:spPr>
        <p:txBody>
          <a:bodyPr anchor="ctr"/>
          <a:lstStyle>
            <a:lvl1pPr marL="0" indent="0" algn="l" eaLnBrk="1" latinLnBrk="0" hangingPunct="1">
              <a:buNone/>
              <a:defRPr kumimoji="0" lang="ru-RU" sz="2800">
                <a:solidFill>
                  <a:srgbClr val="FFFFFF"/>
                </a:solidFill>
              </a:defRPr>
            </a:lvl1pPr>
            <a:lvl2pPr marL="457200" indent="0" algn="ctr" eaLnBrk="1" latinLnBrk="0" hangingPunct="1">
              <a:buNone/>
            </a:lvl2pPr>
            <a:lvl3pPr marL="914400" indent="0" algn="ctr" eaLnBrk="1" latinLnBrk="0" hangingPunct="1">
              <a:buNone/>
            </a:lvl3pPr>
            <a:lvl4pPr marL="1371600" indent="0" algn="ctr" eaLnBrk="1" latinLnBrk="0" hangingPunct="1">
              <a:buNone/>
            </a:lvl4pPr>
            <a:lvl5pPr marL="1828800" indent="0" algn="ctr" eaLnBrk="1" latinLnBrk="0" hangingPunct="1">
              <a:buNone/>
            </a:lvl5pPr>
            <a:lvl6pPr marL="2286000" indent="0" algn="ctr" eaLnBrk="1" latinLnBrk="0" hangingPunct="1">
              <a:buNone/>
            </a:lvl6pPr>
            <a:lvl7pPr marL="2743200" indent="0" algn="ctr" eaLnBrk="1" latinLnBrk="0" hangingPunct="1">
              <a:buNone/>
            </a:lvl7pPr>
            <a:lvl8pPr marL="3200400" indent="0" algn="ctr" eaLnBrk="1" latinLnBrk="0" hangingPunct="1">
              <a:buNone/>
            </a:lvl8pPr>
            <a:lvl9pPr marL="3657600" indent="0" algn="ctr" eaLnBrk="1" latinLnBrk="0" hangingPunct="1">
              <a:buNone/>
            </a:lvl9pPr>
            <a:extLst/>
          </a:lstStyle>
          <a:p>
            <a:pPr eaLnBrk="1" latinLnBrk="0" hangingPunct="1"/>
            <a:r>
              <a:rPr lang="ru-RU" smtClean="0"/>
              <a:t>Образец подзаголовка</a:t>
            </a:r>
            <a:endParaRPr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 eaLnBrk="1" latinLnBrk="0" hangingPunct="1">
              <a:defRPr kumimoji="0" lang="ru-RU" sz="2000">
                <a:solidFill>
                  <a:srgbClr val="FFFFFF"/>
                </a:solidFill>
              </a:defRPr>
            </a:lvl1pPr>
            <a:extLst/>
          </a:lstStyle>
          <a:p>
            <a:fld id="{047E157E-8DCB-4F70-A0AF-5EB586A91DD4}" type="datetime1">
              <a:rPr lang="ru-RU" smtClean="0">
                <a:latin typeface="Calibri" panose="020F0502020204030204" pitchFamily="34" charset="0"/>
              </a:rPr>
              <a:pPr/>
              <a:t>25.09.2019</a:t>
            </a:fld>
            <a:endParaRPr lang="ru-RU">
              <a:latin typeface="Calibri" panose="020F0502020204030204" pitchFamily="34" charset="0"/>
            </a:endParaRPr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780524" y="236540"/>
            <a:ext cx="7823200" cy="365125"/>
          </a:xfrm>
        </p:spPr>
        <p:txBody>
          <a:bodyPr/>
          <a:lstStyle>
            <a:lvl1pPr algn="r" eaLnBrk="1" latinLnBrk="0" hangingPunct="1">
              <a:defRPr kumimoji="0" lang="ru-RU">
                <a:solidFill>
                  <a:schemeClr val="tx2"/>
                </a:solidFill>
              </a:defRPr>
            </a:lvl1pPr>
            <a:extLst/>
          </a:lstStyle>
          <a:p>
            <a:endParaRPr lang="ru-RU">
              <a:solidFill>
                <a:srgbClr val="DEF5FA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 eaLnBrk="1" latinLnBrk="0" hangingPunct="1">
              <a:defRPr kumimoji="0" lang="ru-RU">
                <a:solidFill>
                  <a:schemeClr val="tx2"/>
                </a:solidFill>
              </a:defRPr>
            </a:lvl1pPr>
            <a:extLst/>
          </a:lstStyle>
          <a:p>
            <a:fld id="{8F82E0A0-C266-4798-8C8F-B9F91E9DA37E}" type="slidenum">
              <a:rPr lang="ru-RU" smtClean="0">
                <a:solidFill>
                  <a:srgbClr val="DEF5FA"/>
                </a:solidFill>
                <a:latin typeface="Calibri" panose="020F0502020204030204" pitchFamily="34" charset="0"/>
              </a:rPr>
              <a:pPr/>
              <a:t>‹#›</a:t>
            </a:fld>
            <a:endParaRPr lang="ru-RU">
              <a:solidFill>
                <a:srgbClr val="DEF5FA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Rectangle 11"/>
          <p:cNvSpPr>
            <a:spLocks noGrp="1"/>
          </p:cNvSpPr>
          <p:nvPr>
            <p:ph type="title"/>
          </p:nvPr>
        </p:nvSpPr>
        <p:spPr>
          <a:xfrm>
            <a:off x="3149600" y="3124200"/>
            <a:ext cx="8636000" cy="2717800"/>
          </a:xfrm>
        </p:spPr>
        <p:txBody>
          <a:bodyPr rtlCol="0" anchor="b"/>
          <a:lstStyle>
            <a:lvl1pPr eaLnBrk="1" latinLnBrk="0" hangingPunct="1">
              <a:defRPr kumimoji="0" lang="ru-RU" cap="all" baseline="0"/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82680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Rectangl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6EA6-EFEA-4C30-9264-4F9291A5780D}" type="datetime1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4" name="Rectangl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Rectangl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82E0A0-C266-4798-8C8F-B9F91E9DA37E}" type="slidenum">
              <a:rPr lang="ru-RU" smtClean="0">
                <a:latin typeface="Calibri" panose="020F0502020204030204" pitchFamily="34" charset="0"/>
              </a:rPr>
              <a:pPr/>
              <a:t>‹#›</a:t>
            </a:fld>
            <a:endParaRPr lang="ru-RU"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>
            <a:spLocks noGrp="1"/>
          </p:cNvSpPr>
          <p:nvPr>
            <p:ph sz="quarter" idx="13"/>
          </p:nvPr>
        </p:nvSpPr>
        <p:spPr>
          <a:xfrm>
            <a:off x="812800" y="1803400"/>
            <a:ext cx="10871200" cy="43688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480542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28802" y="2743202"/>
            <a:ext cx="9497484" cy="1673225"/>
          </a:xfrm>
        </p:spPr>
        <p:txBody>
          <a:bodyPr anchor="t"/>
          <a:lstStyle>
            <a:lvl1pPr eaLnBrk="1" latinLnBrk="0" hangingPunct="1">
              <a:buNone/>
              <a:defRPr kumimoji="0" lang="ru-RU" sz="2800">
                <a:solidFill>
                  <a:schemeClr val="tx2"/>
                </a:solidFill>
              </a:defRPr>
            </a:lvl1pPr>
            <a:lvl2pPr eaLnBrk="1" latinLnBrk="0" hangingPunct="1">
              <a:buNone/>
              <a:defRPr kumimoji="0" lang="ru-RU" sz="1800">
                <a:solidFill>
                  <a:schemeClr val="tx1">
                    <a:tint val="75000"/>
                  </a:schemeClr>
                </a:solidFill>
              </a:defRPr>
            </a:lvl2pPr>
            <a:lvl3pPr eaLnBrk="1" latinLnBrk="0" hangingPunct="1">
              <a:buNone/>
              <a:defRPr kumimoji="0" lang="ru-RU" sz="1600">
                <a:solidFill>
                  <a:schemeClr val="tx1">
                    <a:tint val="75000"/>
                  </a:schemeClr>
                </a:solidFill>
              </a:defRPr>
            </a:lvl3pPr>
            <a:lvl4pPr eaLnBrk="1" latinLnBrk="0" hangingPunct="1">
              <a:buNone/>
              <a:defRPr kumimoji="0" lang="ru-RU" sz="1400">
                <a:solidFill>
                  <a:schemeClr val="tx1">
                    <a:tint val="75000"/>
                  </a:schemeClr>
                </a:solidFill>
              </a:defRPr>
            </a:lvl4pPr>
            <a:lvl5pPr eaLnBrk="1" latinLnBrk="0" hangingPunct="1">
              <a:buNone/>
              <a:defRPr kumimoji="0" lang="ru-RU"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 eaLnBrk="1" latinLnBrk="0" hangingPunct="1">
              <a:buNone/>
              <a:defRPr kumimoji="0" lang="ru-RU" sz="4400" b="0" cap="none">
                <a:solidFill>
                  <a:srgbClr val="FFFFFF"/>
                </a:solidFill>
              </a:defRPr>
            </a:lvl1pPr>
            <a:extLst/>
          </a:lstStyle>
          <a:p>
            <a:r>
              <a:rPr kumimoji="0" lang="ru-RU"/>
              <a:t>Образец заголовка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F9F07-3BC7-4570-B054-79111B0A380C}" type="datetime1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1"/>
            <a:ext cx="1727200" cy="701676"/>
          </a:xfrm>
        </p:spPr>
        <p:txBody>
          <a:bodyPr>
            <a:noAutofit/>
          </a:bodyPr>
          <a:lstStyle>
            <a:lvl1pPr eaLnBrk="1" latinLnBrk="0" hangingPunct="1">
              <a:defRPr kumimoji="0" lang="ru-RU" sz="2400">
                <a:solidFill>
                  <a:srgbClr val="FFFFFF"/>
                </a:solidFill>
              </a:defRPr>
            </a:lvl1pPr>
            <a:extLst/>
          </a:lstStyle>
          <a:p>
            <a:fld id="{8F82E0A0-C266-4798-8C8F-B9F91E9DA37E}" type="slidenum">
              <a:rPr lang="ru-RU" smtClean="0">
                <a:latin typeface="Calibri" panose="020F0502020204030204" pitchFamily="34" charset="0"/>
              </a:rPr>
              <a:pPr/>
              <a:t>‹#›</a:t>
            </a:fld>
            <a:endParaRPr lang="ru-RU">
              <a:latin typeface="Calibri" panose="020F0502020204030204" pitchFamily="34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7254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12800" y="1803403"/>
            <a:ext cx="5181600" cy="4358165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6459868" y="1803400"/>
            <a:ext cx="5181600" cy="4358167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F82E0A0-C266-4798-8C8F-B9F91E9DA37E}" type="slidenum">
              <a:rPr lang="ru-RU" smtClean="0">
                <a:latin typeface="Calibri" panose="020F0502020204030204" pitchFamily="34" charset="0"/>
              </a:rPr>
              <a:pPr/>
              <a:t>‹#›</a:t>
            </a:fld>
            <a:endParaRPr lang="ru-RU">
              <a:latin typeface="Calibri" panose="020F0502020204030204" pitchFamily="34" charset="0"/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02623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864" y="157480"/>
            <a:ext cx="10871200" cy="1341120"/>
          </a:xfrm>
        </p:spPr>
        <p:txBody>
          <a:bodyPr anchor="b"/>
          <a:lstStyle>
            <a:lvl1pPr eaLnBrk="1" latinLnBrk="0" hangingPunct="1">
              <a:defRPr kumimoji="0" lang="ru-RU"/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812800" y="2559757"/>
            <a:ext cx="5181600" cy="3505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6400800" y="2559757"/>
            <a:ext cx="5181600" cy="3505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E4606EA6-EFEA-4C30-9264-4F9291A5780D}" type="datetime1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F82E0A0-C266-4798-8C8F-B9F91E9DA37E}" type="slidenum">
              <a:rPr lang="ru-RU" smtClean="0">
                <a:latin typeface="Calibri" panose="020F0502020204030204" pitchFamily="34" charset="0"/>
              </a:rPr>
              <a:pPr/>
              <a:t>‹#›</a:t>
            </a:fld>
            <a:endParaRPr lang="ru-RU">
              <a:latin typeface="Calibri" panose="020F0502020204030204" pitchFamily="34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8"/>
          </p:nvPr>
        </p:nvSpPr>
        <p:spPr>
          <a:xfrm>
            <a:off x="812800" y="1816383"/>
            <a:ext cx="5181600" cy="707136"/>
          </a:xfrm>
          <a:solidFill>
            <a:schemeClr val="accent2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u-RU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9"/>
          </p:nvPr>
        </p:nvSpPr>
        <p:spPr>
          <a:xfrm>
            <a:off x="6400800" y="1816383"/>
            <a:ext cx="5181600" cy="707136"/>
          </a:xfrm>
          <a:solidFill>
            <a:schemeClr val="accent4"/>
          </a:solidFill>
        </p:spPr>
        <p:txBody>
          <a:bodyPr rtlCol="0" anchor="ctr"/>
          <a:lstStyle>
            <a:lvl1pPr eaLnBrk="1" latinLnBrk="0" hangingPunct="1">
              <a:buFontTx/>
              <a:buNone/>
              <a:defRPr kumimoji="0" lang="ru-RU" sz="2000" b="1">
                <a:solidFill>
                  <a:srgbClr val="FFFFFF"/>
                </a:solidFill>
              </a:defRPr>
            </a:lvl1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41530311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ADB5D-B7A0-47E3-AD2D-B1A6F8614213}" type="datetime1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ru-RU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ru-RU" smtClean="0">
                <a:latin typeface="Calibri" panose="020F0502020204030204" pitchFamily="34" charset="0"/>
              </a:rPr>
              <a:pPr/>
              <a:t>‹#›</a:t>
            </a:fld>
            <a:endParaRPr lang="ru-RU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47194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68126-03FC-49C0-B9B8-2B561CCC3D90}" type="datetime1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 eaLnBrk="1" latinLnBrk="0" hangingPunct="1">
              <a:defRPr kumimoji="0" lang="ru-RU">
                <a:solidFill>
                  <a:schemeClr val="tx2"/>
                </a:solidFill>
              </a:defRPr>
            </a:lvl1pPr>
            <a:extLst/>
          </a:lstStyle>
          <a:p>
            <a:fld id="{A3F7CB7D-F184-43C7-B6FD-03D728E1BBFF}" type="slidenum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‹#›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59591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</p:spPr>
        <p:txBody>
          <a:bodyPr anchor="b"/>
          <a:lstStyle>
            <a:lvl1pPr algn="l" eaLnBrk="1" latinLnBrk="0" hangingPunct="1">
              <a:buNone/>
              <a:defRPr kumimoji="0" lang="ru-RU" sz="4200" b="0"/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A8198-4617-485E-9585-4840B69DBBA6}" type="datetime1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1" latinLnBrk="0" hangingPunct="1">
              <a:defRPr kumimoji="0" lang="ru-RU">
                <a:solidFill>
                  <a:srgbClr val="FFFFFF"/>
                </a:solidFill>
              </a:defRPr>
            </a:lvl1pPr>
            <a:extLst/>
          </a:lstStyle>
          <a:p>
            <a:fld id="{A3F7CB7D-F184-43C7-B6FD-03D728E1BBFF}" type="slidenum">
              <a:rPr lang="ru-RU" smtClean="0">
                <a:latin typeface="Calibri" panose="020F0502020204030204" pitchFamily="34" charset="0"/>
              </a:rPr>
              <a:pPr/>
              <a:t>‹#›</a:t>
            </a:fld>
            <a:endParaRPr lang="ru-RU">
              <a:latin typeface="Calibri" panose="020F0502020204030204" pitchFamily="34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2800" y="1905000"/>
            <a:ext cx="2133600" cy="41656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 eaLnBrk="1" latinLnBrk="0" hangingPunct="1">
              <a:spcAft>
                <a:spcPts val="1000"/>
              </a:spcAft>
              <a:buNone/>
              <a:defRPr kumimoji="0" lang="ru-RU" sz="1800"/>
            </a:lvl1pPr>
            <a:lvl2pPr eaLnBrk="1" latinLnBrk="0" hangingPunct="1">
              <a:buNone/>
              <a:defRPr kumimoji="0" lang="ru-RU" sz="1200"/>
            </a:lvl2pPr>
            <a:lvl3pPr eaLnBrk="1" latinLnBrk="0" hangingPunct="1">
              <a:buNone/>
              <a:defRPr kumimoji="0" lang="ru-RU" sz="1000"/>
            </a:lvl3pPr>
            <a:lvl4pPr eaLnBrk="1" latinLnBrk="0" hangingPunct="1">
              <a:buNone/>
              <a:defRPr kumimoji="0" lang="ru-RU" sz="900"/>
            </a:lvl4pPr>
            <a:lvl5pPr eaLnBrk="1" latinLnBrk="0" hangingPunct="1">
              <a:buNone/>
              <a:defRPr kumimoji="0" lang="ru-RU" sz="9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149600" y="1905000"/>
            <a:ext cx="8534400" cy="4267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00377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076891" y="0"/>
            <a:ext cx="10115109" cy="4559808"/>
          </a:xfrm>
          <a:solidFill>
            <a:schemeClr val="tx2">
              <a:shade val="50000"/>
            </a:schemeClr>
          </a:solidFill>
          <a:ln>
            <a:noFill/>
          </a:ln>
        </p:spPr>
        <p:txBody>
          <a:bodyPr/>
          <a:lstStyle>
            <a:lvl1pPr eaLnBrk="1" latinLnBrk="0" hangingPunct="1">
              <a:buNone/>
              <a:defRPr kumimoji="0" lang="ru-RU" sz="3200"/>
            </a:lvl1pPr>
            <a:extLst/>
          </a:lstStyle>
          <a:p>
            <a:r>
              <a:rPr kumimoji="0" lang="ru-RU" smtClean="0"/>
              <a:t>Вставка рисунка</a:t>
            </a:r>
            <a:endParaRPr kumimoji="0"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 eaLnBrk="1" latinLnBrk="0" hangingPunct="1">
              <a:buFontTx/>
              <a:buNone/>
              <a:defRPr kumimoji="0" lang="ru-RU" sz="1700"/>
            </a:lvl1pPr>
            <a:lvl2pPr eaLnBrk="1" latinLnBrk="0" hangingPunct="1">
              <a:buFontTx/>
              <a:buNone/>
              <a:defRPr kumimoji="0" lang="ru-RU" sz="1200"/>
            </a:lvl2pPr>
            <a:lvl3pPr eaLnBrk="1" latinLnBrk="0" hangingPunct="1">
              <a:buFontTx/>
              <a:buNone/>
              <a:defRPr kumimoji="0" lang="ru-RU" sz="1000"/>
            </a:lvl3pPr>
            <a:lvl4pPr eaLnBrk="1" latinLnBrk="0" hangingPunct="1">
              <a:buFontTx/>
              <a:buNone/>
              <a:defRPr kumimoji="0" lang="ru-RU" sz="900"/>
            </a:lvl4pPr>
            <a:lvl5pPr eaLnBrk="1" latinLnBrk="0" hangingPunct="1">
              <a:buFontTx/>
              <a:buNone/>
              <a:defRPr kumimoji="0" lang="ru-RU" sz="900"/>
            </a:lvl5pPr>
            <a:extLst/>
          </a:lstStyle>
          <a:p>
            <a:pPr lvl="0" eaLnBrk="1" latinLnBrk="0" hangingPunct="1"/>
            <a:r>
              <a:rPr lang="ru-RU" smtClean="0"/>
              <a:t>Образец текста</a:t>
            </a:r>
          </a:p>
        </p:txBody>
      </p:sp>
      <p:sp>
        <p:nvSpPr>
          <p:cNvPr id="8" name="Rectangle 7"/>
          <p:cNvSpPr/>
          <p:nvPr/>
        </p:nvSpPr>
        <p:spPr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060448" y="4654296"/>
            <a:ext cx="10119360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4724400"/>
            <a:ext cx="9753600" cy="609600"/>
          </a:xfrm>
        </p:spPr>
        <p:txBody>
          <a:bodyPr anchor="ctr"/>
          <a:lstStyle>
            <a:lvl1pPr algn="l" eaLnBrk="1" latinLnBrk="0" hangingPunct="1">
              <a:buNone/>
              <a:defRPr kumimoji="0" lang="ru-RU" sz="2800" b="0">
                <a:solidFill>
                  <a:srgbClr val="FFFFFF"/>
                </a:solidFill>
              </a:defRPr>
            </a:lvl1pPr>
            <a:extLst/>
          </a:lstStyle>
          <a:p>
            <a:pPr eaLnBrk="1" latinLnBrk="0" hangingPunct="1"/>
            <a:r>
              <a:rPr lang="ru-RU" smtClean="0"/>
              <a:t>Образец заголовка</a:t>
            </a:r>
            <a:endParaRPr/>
          </a:p>
        </p:txBody>
      </p:sp>
      <p:sp>
        <p:nvSpPr>
          <p:cNvPr id="11" name="Rectangle 10"/>
          <p:cNvSpPr/>
          <p:nvPr/>
        </p:nvSpPr>
        <p:spPr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E4606EA6-EFEA-4C30-9264-4F9291A5780D}" type="datetime1">
              <a:rPr lang="ru-RU" smtClean="0">
                <a:solidFill>
                  <a:srgbClr val="DEF5FA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DEF5FA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930400" cy="663579"/>
          </a:xfrm>
        </p:spPr>
        <p:txBody>
          <a:bodyPr rtlCol="0"/>
          <a:lstStyle>
            <a:lvl1pPr eaLnBrk="1" latinLnBrk="0" hangingPunct="1">
              <a:defRPr kumimoji="0" lang="ru-RU" sz="2800"/>
            </a:lvl1pPr>
            <a:extLst/>
          </a:lstStyle>
          <a:p>
            <a:fld id="{8F82E0A0-C266-4798-8C8F-B9F91E9DA37E}" type="slidenum">
              <a:rPr lang="ru-RU" smtClean="0">
                <a:latin typeface="Calibri" panose="020F0502020204030204" pitchFamily="34" charset="0"/>
              </a:rPr>
              <a:pPr/>
              <a:t>‹#›</a:t>
            </a:fld>
            <a:endParaRPr lang="ru-RU">
              <a:latin typeface="Calibri" panose="020F0502020204030204" pitchFamily="34" charset="0"/>
            </a:endParaRPr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2133600" y="6248208"/>
            <a:ext cx="6096000" cy="365125"/>
          </a:xfrm>
        </p:spPr>
        <p:txBody>
          <a:bodyPr rtlCol="0"/>
          <a:lstStyle/>
          <a:p>
            <a:endParaRPr lang="ru-RU">
              <a:solidFill>
                <a:srgbClr val="DEF5FA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678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A3E9E-A797-4AFD-8A49-941E627F4A0C}" type="datetimeFigureOut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2E77E3-4223-456B-BC40-FB530C2D127F}" type="slidenum">
              <a:rPr lang="ru-RU" smtClean="0">
                <a:latin typeface="Calibri" panose="020F0502020204030204" pitchFamily="34" charset="0"/>
              </a:rPr>
              <a:pPr/>
              <a:t>‹#›</a:t>
            </a:fld>
            <a:endParaRPr lang="ru-RU">
              <a:latin typeface="Calibri" panose="020F0502020204030204" pitchFamily="34" charset="0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40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25.09.2019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734" r:id="rId15"/>
    <p:sldLayoutId id="2147483737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816864" y="1803400"/>
            <a:ext cx="10871200" cy="43230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lang="ru-RU" sz="1400">
                <a:solidFill>
                  <a:schemeClr val="tx2"/>
                </a:solidFill>
              </a:defRPr>
            </a:lvl1pPr>
            <a:extLst/>
          </a:lstStyle>
          <a:p>
            <a:fld id="{E4606EA6-EFEA-4C30-9264-4F9291A5780D}" type="datetime1">
              <a:rPr lang="ru-RU" smtClean="0">
                <a:solidFill>
                  <a:srgbClr val="464646"/>
                </a:solidFill>
                <a:latin typeface="Calibri" panose="020F0502020204030204" pitchFamily="34" charset="0"/>
              </a:rPr>
              <a:pPr/>
              <a:t>25.09.2019</a:t>
            </a:fld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812803" y="6248208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lang="ru-RU" sz="1400">
                <a:solidFill>
                  <a:schemeClr val="tx2"/>
                </a:solidFill>
              </a:defRPr>
            </a:lvl1pPr>
            <a:extLst/>
          </a:lstStyle>
          <a:p>
            <a:endParaRPr lang="ru-RU">
              <a:solidFill>
                <a:srgbClr val="464646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1460227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505947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87400" y="1505947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498010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lang="ru-RU" sz="1400" b="1">
                <a:solidFill>
                  <a:srgbClr val="FFFFFF"/>
                </a:solidFill>
              </a:defRPr>
            </a:lvl1pPr>
            <a:extLst/>
          </a:lstStyle>
          <a:p>
            <a:fld id="{8F82E0A0-C266-4798-8C8F-B9F91E9DA37E}" type="slidenum">
              <a:rPr lang="ru-RU" smtClean="0">
                <a:latin typeface="Calibri" panose="020F0502020204030204" pitchFamily="34" charset="0"/>
              </a:rPr>
              <a:pPr/>
              <a:t>‹#›</a:t>
            </a:fld>
            <a:endParaRPr lang="ru-RU">
              <a:latin typeface="Calibri" panose="020F0502020204030204" pitchFamily="34" charset="0"/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812800" y="157480"/>
            <a:ext cx="10871200" cy="134112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pPr eaLnBrk="1" latinLnBrk="0" hangingPunct="1"/>
            <a:r>
              <a:rPr kumimoji="0" lang="ru-RU" smtClean="0"/>
              <a:t>Образец заголовка</a:t>
            </a:r>
            <a:endParaRPr kumimoji="0" lang="en-US" smtClean="0"/>
          </a:p>
        </p:txBody>
      </p:sp>
    </p:spTree>
    <p:extLst>
      <p:ext uri="{BB962C8B-B14F-4D97-AF65-F5344CB8AC3E}">
        <p14:creationId xmlns:p14="http://schemas.microsoft.com/office/powerpoint/2010/main" val="880960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</p:sldLayoutIdLst>
  <p:txStyles>
    <p:titleStyle>
      <a:lvl1pPr algn="l" rtl="0" eaLnBrk="1" latinLnBrk="0" hangingPunct="1">
        <a:spcBef>
          <a:spcPct val="0"/>
        </a:spcBef>
        <a:buNone/>
        <a:defRPr kumimoji="0" lang="ru-RU" sz="4200" kern="1200">
          <a:solidFill>
            <a:schemeClr val="tx2"/>
          </a:solidFill>
          <a:latin typeface="+mj-lt"/>
          <a:ea typeface="+mj-ea"/>
          <a:cs typeface="+mj-cs"/>
        </a:defRPr>
      </a:lvl1pPr>
      <a:extLst/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lang="ru-RU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lang="ru-RU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lang="ru-RU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lang="ru-RU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lang="ru-RU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None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lang="ru-RU" sz="18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lang="ru-RU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.png"/><Relationship Id="rId3" Type="http://schemas.openxmlformats.org/officeDocument/2006/relationships/image" Target="../media/image40.png"/><Relationship Id="rId7" Type="http://schemas.microsoft.com/office/2007/relationships/hdphoto" Target="../media/hdphoto2.wdp"/><Relationship Id="rId12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42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13" Type="http://schemas.openxmlformats.org/officeDocument/2006/relationships/image" Target="../media/image22.emf"/><Relationship Id="rId18" Type="http://schemas.openxmlformats.org/officeDocument/2006/relationships/image" Target="../media/image3.png"/><Relationship Id="rId3" Type="http://schemas.openxmlformats.org/officeDocument/2006/relationships/image" Target="../media/image12.emf"/><Relationship Id="rId7" Type="http://schemas.openxmlformats.org/officeDocument/2006/relationships/image" Target="../media/image16.emf"/><Relationship Id="rId12" Type="http://schemas.openxmlformats.org/officeDocument/2006/relationships/image" Target="../media/image21.emf"/><Relationship Id="rId17" Type="http://schemas.openxmlformats.org/officeDocument/2006/relationships/image" Target="../media/image26.emf"/><Relationship Id="rId2" Type="http://schemas.openxmlformats.org/officeDocument/2006/relationships/image" Target="../media/image11.emf"/><Relationship Id="rId16" Type="http://schemas.openxmlformats.org/officeDocument/2006/relationships/image" Target="../media/image25.emf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.emf"/><Relationship Id="rId11" Type="http://schemas.openxmlformats.org/officeDocument/2006/relationships/image" Target="../media/image20.emf"/><Relationship Id="rId5" Type="http://schemas.openxmlformats.org/officeDocument/2006/relationships/image" Target="../media/image14.emf"/><Relationship Id="rId15" Type="http://schemas.openxmlformats.org/officeDocument/2006/relationships/image" Target="../media/image24.emf"/><Relationship Id="rId10" Type="http://schemas.openxmlformats.org/officeDocument/2006/relationships/image" Target="../media/image19.emf"/><Relationship Id="rId4" Type="http://schemas.openxmlformats.org/officeDocument/2006/relationships/image" Target="../media/image13.emf"/><Relationship Id="rId9" Type="http://schemas.openxmlformats.org/officeDocument/2006/relationships/image" Target="../media/image18.emf"/><Relationship Id="rId14" Type="http://schemas.openxmlformats.org/officeDocument/2006/relationships/image" Target="../media/image2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093" y="1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1592874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Для выпускников 9-х классов продолжительность </a:t>
            </a:r>
            <a:r>
              <a:rPr lang="ru-RU" sz="2400" dirty="0">
                <a:solidFill>
                  <a:schemeClr val="bg1"/>
                </a:solidFill>
              </a:rPr>
              <a:t>учебной программы </a:t>
            </a:r>
            <a:r>
              <a:rPr lang="ru-RU" sz="2400" dirty="0" smtClean="0">
                <a:solidFill>
                  <a:schemeClr val="bg1"/>
                </a:solidFill>
              </a:rPr>
              <a:t>–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2 </a:t>
            </a:r>
            <a:r>
              <a:rPr lang="ru-RU" sz="2400" dirty="0">
                <a:solidFill>
                  <a:schemeClr val="bg1"/>
                </a:solidFill>
              </a:rPr>
              <a:t>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17790" y="4092939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Для выпускников 10-х классов продолжительность </a:t>
            </a:r>
            <a:r>
              <a:rPr lang="ru-RU" sz="2400" dirty="0">
                <a:solidFill>
                  <a:schemeClr val="bg1"/>
                </a:solidFill>
              </a:rPr>
              <a:t>учебной программы </a:t>
            </a:r>
            <a:r>
              <a:rPr lang="ru-RU" sz="2400" dirty="0" smtClean="0">
                <a:solidFill>
                  <a:schemeClr val="bg1"/>
                </a:solidFill>
              </a:rPr>
              <a:t>–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год (2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5480839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семестр состоит из 15 учебных недель и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зачетной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17790" y="2858608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Для </a:t>
            </a:r>
            <a:r>
              <a:rPr lang="ru-RU" sz="2400" dirty="0" smtClean="0">
                <a:solidFill>
                  <a:schemeClr val="bg1"/>
                </a:solidFill>
              </a:rPr>
              <a:t>учеников </a:t>
            </a:r>
            <a:r>
              <a:rPr lang="ru-RU" sz="2400" dirty="0" smtClean="0">
                <a:solidFill>
                  <a:schemeClr val="bg1"/>
                </a:solidFill>
              </a:rPr>
              <a:t>10-х классов продолжительность </a:t>
            </a:r>
            <a:r>
              <a:rPr lang="ru-RU" sz="2400" dirty="0">
                <a:solidFill>
                  <a:schemeClr val="bg1"/>
                </a:solidFill>
              </a:rPr>
              <a:t>учебной программы </a:t>
            </a:r>
            <a:r>
              <a:rPr lang="ru-RU" sz="2400" dirty="0" smtClean="0">
                <a:solidFill>
                  <a:schemeClr val="bg1"/>
                </a:solidFill>
              </a:rPr>
              <a:t>–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1,5 года (3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067101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университете,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  <a:endParaRPr lang="ru-RU" sz="72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Знакомство </a:t>
            </a:r>
            <a:r>
              <a:rPr lang="ru-RU" sz="2000" b="1" dirty="0" smtClean="0">
                <a:latin typeface="Ubuntu" panose="020B0504030602030204" pitchFamily="34" charset="0"/>
              </a:rPr>
              <a:t>учебными программами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000" y="5731456"/>
            <a:ext cx="285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</a:t>
            </a:r>
            <a:r>
              <a:rPr lang="ru-RU" sz="2000" b="1" dirty="0" smtClean="0">
                <a:latin typeface="Ubuntu" panose="020B0504030602030204" pitchFamily="34" charset="0"/>
              </a:rPr>
              <a:t>вопросы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5921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Знакомство </a:t>
            </a:r>
            <a:r>
              <a:rPr lang="ru-RU" sz="2000" b="1" dirty="0" smtClean="0">
                <a:latin typeface="Ubuntu" panose="020B0504030602030204" pitchFamily="34" charset="0"/>
              </a:rPr>
              <a:t>учебными программами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000" y="5731456"/>
            <a:ext cx="285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</a:t>
            </a:r>
            <a:r>
              <a:rPr lang="ru-RU" sz="2000" b="1" dirty="0" smtClean="0">
                <a:latin typeface="Ubuntu" panose="020B0504030602030204" pitchFamily="34" charset="0"/>
              </a:rPr>
              <a:t>вопросы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2133600" y="101600"/>
            <a:ext cx="8077200" cy="1397000"/>
          </a:xfrm>
        </p:spPr>
        <p:txBody>
          <a:bodyPr anchor="b">
            <a:normAutofit/>
          </a:bodyPr>
          <a:lstStyle/>
          <a:p>
            <a:r>
              <a:rPr lang="ru-RU" b="1" dirty="0" smtClean="0">
                <a:solidFill>
                  <a:schemeClr val="accent2"/>
                </a:solidFill>
                <a:latin typeface="Segoe UI Light" pitchFamily="34" charset="0"/>
              </a:rPr>
              <a:t>Европейское </a:t>
            </a:r>
            <a:br>
              <a:rPr lang="ru-RU" b="1" dirty="0" smtClean="0">
                <a:solidFill>
                  <a:schemeClr val="accent2"/>
                </a:solidFill>
                <a:latin typeface="Segoe UI Light" pitchFamily="34" charset="0"/>
              </a:rPr>
            </a:br>
            <a:r>
              <a:rPr lang="ru-RU" b="1" dirty="0" smtClean="0">
                <a:solidFill>
                  <a:schemeClr val="accent2"/>
                </a:solidFill>
                <a:latin typeface="Segoe UI Light" pitchFamily="34" charset="0"/>
              </a:rPr>
              <a:t>компьютерное образование</a:t>
            </a:r>
            <a:endParaRPr lang="ru-RU" b="1" dirty="0">
              <a:solidFill>
                <a:schemeClr val="accent2"/>
              </a:solidFill>
              <a:latin typeface="Segoe UI Light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594420" y="1892830"/>
            <a:ext cx="1989412" cy="470452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2738436" y="2051900"/>
            <a:ext cx="1701380" cy="211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729205" y="4275768"/>
            <a:ext cx="1710613" cy="21122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648" y="2348881"/>
            <a:ext cx="1299302" cy="134342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 rot="16200000">
            <a:off x="356641" y="3933303"/>
            <a:ext cx="3793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rgbClr val="002060"/>
                </a:solidFill>
                <a:latin typeface="Segoe UI Light" pitchFamily="34" charset="0"/>
              </a:rPr>
              <a:t>Одновременное обучение</a:t>
            </a:r>
            <a:endParaRPr lang="ru-RU" sz="2400" b="1" dirty="0">
              <a:solidFill>
                <a:srgbClr val="002060"/>
              </a:solidFill>
              <a:latin typeface="Segoe UI Light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4727848" y="2468893"/>
            <a:ext cx="1728192" cy="1695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600" b="1" dirty="0">
                <a:solidFill>
                  <a:prstClr val="white"/>
                </a:solidFill>
                <a:latin typeface="Segoe UI Light" pitchFamily="34" charset="0"/>
              </a:rPr>
              <a:t>Сетевые технологии и системное </a:t>
            </a:r>
            <a:r>
              <a:rPr lang="ru-RU" sz="1600" b="1" dirty="0" err="1">
                <a:solidFill>
                  <a:prstClr val="white"/>
                </a:solidFill>
                <a:latin typeface="Segoe UI Light" pitchFamily="34" charset="0"/>
              </a:rPr>
              <a:t>администриро-вание</a:t>
            </a:r>
            <a:endParaRPr lang="ru-RU" sz="1600" b="1" dirty="0">
              <a:solidFill>
                <a:prstClr val="white"/>
              </a:solidFill>
              <a:latin typeface="Segoe UI Light" pitchFamily="34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8184232" y="2458809"/>
            <a:ext cx="1584176" cy="1704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600" b="1" dirty="0">
                <a:solidFill>
                  <a:prstClr val="white"/>
                </a:solidFill>
                <a:latin typeface="Segoe UI Light" pitchFamily="34" charset="0"/>
              </a:rPr>
              <a:t>Компьютерная графика и дизайн</a:t>
            </a:r>
          </a:p>
          <a:p>
            <a:pPr algn="ctr"/>
            <a:endParaRPr lang="ru-RU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6511829" y="2468893"/>
            <a:ext cx="1627986" cy="16952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sz="1600" b="1" dirty="0">
                <a:solidFill>
                  <a:srgbClr val="0070C0"/>
                </a:solidFill>
                <a:latin typeface="Segoe UI Light" pitchFamily="34" charset="0"/>
              </a:rPr>
              <a:t>Разработка программного обеспечения</a:t>
            </a:r>
            <a:endParaRPr lang="ru-RU" sz="1600" b="1" dirty="0">
              <a:solidFill>
                <a:srgbClr val="0070C0"/>
              </a:solidFill>
              <a:latin typeface="Segoe UI Light" pitchFamily="34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727848" y="1892831"/>
            <a:ext cx="5040560" cy="48005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prstClr val="white"/>
                </a:solidFill>
                <a:latin typeface="Calibri" panose="020F0502020204030204" pitchFamily="34" charset="0"/>
              </a:rPr>
              <a:t>Обучение по специальностям</a:t>
            </a:r>
            <a:endParaRPr lang="ru-RU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4727848" y="4275768"/>
            <a:ext cx="5040560" cy="497383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prstClr val="white"/>
                </a:solidFill>
                <a:latin typeface="Calibri" panose="020F0502020204030204" pitchFamily="34" charset="0"/>
              </a:rPr>
              <a:t>Экономическое образование</a:t>
            </a:r>
            <a:endParaRPr lang="ru-RU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727848" y="4947092"/>
            <a:ext cx="1224136" cy="1632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b"/>
          <a:lstStyle/>
          <a:p>
            <a:r>
              <a:rPr lang="ru-RU" sz="1500" dirty="0">
                <a:solidFill>
                  <a:srgbClr val="0070C0"/>
                </a:solidFill>
                <a:latin typeface="Calibri" panose="020F0502020204030204" pitchFamily="34" charset="0"/>
              </a:rPr>
              <a:t>Младший</a:t>
            </a:r>
          </a:p>
          <a:p>
            <a:r>
              <a:rPr lang="ru-RU" sz="1500" dirty="0">
                <a:solidFill>
                  <a:srgbClr val="0070C0"/>
                </a:solidFill>
                <a:latin typeface="Calibri" panose="020F0502020204030204" pitchFamily="34" charset="0"/>
              </a:rPr>
              <a:t>специалист</a:t>
            </a:r>
            <a:endParaRPr lang="ru-RU" sz="1500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6092513" y="4939592"/>
            <a:ext cx="1155617" cy="161934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just"/>
            <a:r>
              <a:rPr lang="ru-RU" sz="1500" dirty="0">
                <a:solidFill>
                  <a:srgbClr val="0070C0"/>
                </a:solidFill>
                <a:latin typeface="Calibri" panose="020F0502020204030204" pitchFamily="34" charset="0"/>
              </a:rPr>
              <a:t>Специалист</a:t>
            </a:r>
            <a:endParaRPr lang="ru-RU" sz="1500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7330367" y="4939591"/>
            <a:ext cx="1156433" cy="1632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ru-RU" dirty="0">
                <a:solidFill>
                  <a:srgbClr val="0070C0"/>
                </a:solidFill>
                <a:latin typeface="Calibri" panose="020F0502020204030204" pitchFamily="34" charset="0"/>
              </a:rPr>
              <a:t>Бакалавр</a:t>
            </a:r>
            <a:endParaRPr lang="ru-RU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8611977" y="4926759"/>
            <a:ext cx="1156433" cy="1632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ru-RU" dirty="0">
                <a:solidFill>
                  <a:srgbClr val="0070C0"/>
                </a:solidFill>
                <a:latin typeface="Calibri" panose="020F0502020204030204" pitchFamily="34" charset="0"/>
              </a:rPr>
              <a:t>Магистр</a:t>
            </a:r>
            <a:endParaRPr lang="ru-RU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9912424" y="1906328"/>
            <a:ext cx="576064" cy="4686443"/>
          </a:xfrm>
          <a:prstGeom prst="rect">
            <a:avLst/>
          </a:prstGeom>
          <a:solidFill>
            <a:srgbClr val="FD730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t"/>
          <a:lstStyle/>
          <a:p>
            <a:pPr algn="ctr"/>
            <a:r>
              <a:rPr lang="ru-RU" b="1" dirty="0">
                <a:solidFill>
                  <a:prstClr val="white"/>
                </a:solidFill>
                <a:latin typeface="Segoe UI Light" pitchFamily="34" charset="0"/>
              </a:rPr>
              <a:t>Военная кафедра</a:t>
            </a:r>
            <a:endParaRPr lang="ru-RU" b="1" dirty="0">
              <a:solidFill>
                <a:prstClr val="white"/>
              </a:solidFill>
              <a:latin typeface="Segoe UI Light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5552" y="4676185"/>
            <a:ext cx="1311399" cy="1311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85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20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10160324" y="2369623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077272" y="3724506"/>
            <a:ext cx="30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университета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72780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</a:t>
            </a:r>
            <a:r>
              <a:rPr lang="ru-RU" b="1" dirty="0" smtClean="0">
                <a:latin typeface="Ubuntu" panose="020B0504030602030204" pitchFamily="34" charset="0"/>
              </a:rPr>
              <a:t>графика </a:t>
            </a:r>
            <a:r>
              <a:rPr lang="ru-RU" b="1" dirty="0">
                <a:latin typeface="Ubuntu" panose="020B0504030602030204" pitchFamily="34" charset="0"/>
              </a:rPr>
              <a:t>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868519" y="5552104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65892" y="5690604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6555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соответствуют потребностям ІТ-рынка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и согласованы с </a:t>
            </a:r>
            <a:r>
              <a:rPr lang="en-US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Community Dnipro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92" y="0"/>
            <a:ext cx="9685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25" y="0"/>
            <a:ext cx="968588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0645"/>
          <a:stretch/>
        </p:blipFill>
        <p:spPr>
          <a:xfrm>
            <a:off x="1252308" y="5530787"/>
            <a:ext cx="9687384" cy="13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Широкоэкранная презентация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5000"/>
                <a:satMod val="150000"/>
              </a:schemeClr>
            </a:gs>
            <a:gs pos="35000">
              <a:schemeClr val="phClr">
                <a:shade val="60000"/>
                <a:satMod val="150000"/>
              </a:schemeClr>
            </a:gs>
            <a:gs pos="100000">
              <a:schemeClr val="phClr">
                <a:tint val="97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"/>
        </a:blip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795</Words>
  <Application>Microsoft Office PowerPoint</Application>
  <PresentationFormat>Widescreen</PresentationFormat>
  <Paragraphs>176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19</vt:i4>
      </vt:variant>
    </vt:vector>
  </HeadingPairs>
  <TitlesOfParts>
    <vt:vector size="35" baseType="lpstr">
      <vt:lpstr>Arial</vt:lpstr>
      <vt:lpstr>Bahnschrift Condensed</vt:lpstr>
      <vt:lpstr>Calibri</vt:lpstr>
      <vt:lpstr>Calibri Light</vt:lpstr>
      <vt:lpstr>Segoe UI Light</vt:lpstr>
      <vt:lpstr>Tw Cen MT</vt:lpstr>
      <vt:lpstr>ubuntu</vt:lpstr>
      <vt:lpstr>ubuntu</vt:lpstr>
      <vt:lpstr>Ubuntu Light</vt:lpstr>
      <vt:lpstr>Wingdings</vt:lpstr>
      <vt:lpstr>Wingdings 2</vt:lpstr>
      <vt:lpstr>Office Theme</vt:lpstr>
      <vt:lpstr>1_Специальное оформление</vt:lpstr>
      <vt:lpstr>2_Специальное оформление</vt:lpstr>
      <vt:lpstr>3_Специальное оформление</vt:lpstr>
      <vt:lpstr>1_Широкоэкранная презентация</vt:lpstr>
      <vt:lpstr>PowerPoint Presentation</vt:lpstr>
      <vt:lpstr>PowerPoint Presentation</vt:lpstr>
      <vt:lpstr>Европейское  компьютерное образование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Трудоустройство выпускников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328</cp:revision>
  <dcterms:created xsi:type="dcterms:W3CDTF">2019-02-04T17:57:26Z</dcterms:created>
  <dcterms:modified xsi:type="dcterms:W3CDTF">2019-09-25T11:26:15Z</dcterms:modified>
</cp:coreProperties>
</file>